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1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0" y="-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B10-603C-40BA-9216-1722C78C5A97}" type="datetimeFigureOut">
              <a:rPr kumimoji="1" lang="ja-JP" altLang="en-US" smtClean="0"/>
              <a:t>2013/11/13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0878-3BBB-4805-8169-3918DA81C4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060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B10-603C-40BA-9216-1722C78C5A97}" type="datetimeFigureOut">
              <a:rPr kumimoji="1" lang="ja-JP" altLang="en-US" smtClean="0"/>
              <a:t>2013/11/13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0878-3BBB-4805-8169-3918DA81C4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3350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B10-603C-40BA-9216-1722C78C5A97}" type="datetimeFigureOut">
              <a:rPr kumimoji="1" lang="ja-JP" altLang="en-US" smtClean="0"/>
              <a:t>2013/11/13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0878-3BBB-4805-8169-3918DA81C4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696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B10-603C-40BA-9216-1722C78C5A97}" type="datetimeFigureOut">
              <a:rPr kumimoji="1" lang="ja-JP" altLang="en-US" smtClean="0"/>
              <a:t>2013/11/13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0878-3BBB-4805-8169-3918DA81C4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013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B10-603C-40BA-9216-1722C78C5A97}" type="datetimeFigureOut">
              <a:rPr kumimoji="1" lang="ja-JP" altLang="en-US" smtClean="0"/>
              <a:t>2013/11/13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0878-3BBB-4805-8169-3918DA81C4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6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B10-603C-40BA-9216-1722C78C5A97}" type="datetimeFigureOut">
              <a:rPr kumimoji="1" lang="ja-JP" altLang="en-US" smtClean="0"/>
              <a:t>2013/11/13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0878-3BBB-4805-8169-3918DA81C4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392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B10-603C-40BA-9216-1722C78C5A97}" type="datetimeFigureOut">
              <a:rPr kumimoji="1" lang="ja-JP" altLang="en-US" smtClean="0"/>
              <a:t>2013/11/13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0878-3BBB-4805-8169-3918DA81C4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47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B10-603C-40BA-9216-1722C78C5A97}" type="datetimeFigureOut">
              <a:rPr kumimoji="1" lang="ja-JP" altLang="en-US" smtClean="0"/>
              <a:t>2013/11/13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0878-3BBB-4805-8169-3918DA81C4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898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B10-603C-40BA-9216-1722C78C5A97}" type="datetimeFigureOut">
              <a:rPr kumimoji="1" lang="ja-JP" altLang="en-US" smtClean="0"/>
              <a:t>2013/11/13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0878-3BBB-4805-8169-3918DA81C4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215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B10-603C-40BA-9216-1722C78C5A97}" type="datetimeFigureOut">
              <a:rPr kumimoji="1" lang="ja-JP" altLang="en-US" smtClean="0"/>
              <a:t>2013/11/13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0878-3BBB-4805-8169-3918DA81C4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1579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B10-603C-40BA-9216-1722C78C5A97}" type="datetimeFigureOut">
              <a:rPr kumimoji="1" lang="ja-JP" altLang="en-US" smtClean="0"/>
              <a:t>2013/11/13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0878-3BBB-4805-8169-3918DA81C4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518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6B10-603C-40BA-9216-1722C78C5A97}" type="datetimeFigureOut">
              <a:rPr kumimoji="1" lang="ja-JP" altLang="en-US" smtClean="0"/>
              <a:t>2013/11/13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C0878-3BBB-4805-8169-3918DA81C4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46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Let’s </a:t>
            </a:r>
            <a:r>
              <a:rPr kumimoji="1" lang="en-US" altLang="ja-JP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colour</a:t>
            </a:r>
            <a:r>
              <a:rPr kumimoji="1" lang="en-US" altLang="ja-JP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“</a:t>
            </a:r>
            <a:r>
              <a:rPr kumimoji="1" lang="en-US" altLang="ja-JP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honigon</a:t>
            </a:r>
            <a:r>
              <a:rPr lang="en-US" altLang="ja-JP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”</a:t>
            </a:r>
            <a:endParaRPr kumimoji="1" lang="ja-JP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862670"/>
            <a:ext cx="3960440" cy="2640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23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Draw your language portrait!!</a:t>
            </a:r>
            <a:endParaRPr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  <p:sp>
        <p:nvSpPr>
          <p:cNvPr id="3" name="円形吹き出し 2"/>
          <p:cNvSpPr/>
          <p:nvPr/>
        </p:nvSpPr>
        <p:spPr>
          <a:xfrm>
            <a:off x="5796136" y="1484784"/>
            <a:ext cx="3275856" cy="3384376"/>
          </a:xfrm>
          <a:prstGeom prst="wedgeEllipseCallout">
            <a:avLst>
              <a:gd name="adj1" fmla="val -60146"/>
              <a:gd name="adj2" fmla="val -1510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/>
              <a:t>Please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err="1" smtClean="0"/>
              <a:t>colour</a:t>
            </a:r>
            <a:r>
              <a:rPr kumimoji="1" lang="en-US" altLang="ja-JP" sz="2000" dirty="0" smtClean="0"/>
              <a:t> </a:t>
            </a:r>
            <a:r>
              <a:rPr lang="en-US" altLang="ja-JP" sz="2000" dirty="0" smtClean="0"/>
              <a:t>me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smtClean="0"/>
              <a:t>in according to the importance of languages to you.</a:t>
            </a:r>
          </a:p>
          <a:p>
            <a:pPr algn="ctr"/>
            <a:endParaRPr lang="en-US" altLang="ja-JP" sz="2000" dirty="0" smtClean="0"/>
          </a:p>
          <a:p>
            <a:pPr algn="ctr"/>
            <a:r>
              <a:rPr lang="en-US" altLang="ja-JP" sz="2000" dirty="0" smtClean="0"/>
              <a:t>For </a:t>
            </a:r>
            <a:r>
              <a:rPr lang="en-US" altLang="ja-JP" sz="2000" dirty="0" smtClean="0"/>
              <a:t>example..</a:t>
            </a:r>
            <a:endParaRPr kumimoji="1" lang="ja-JP" altLang="en-US" sz="2000" dirty="0"/>
          </a:p>
        </p:txBody>
      </p:sp>
      <p:sp>
        <p:nvSpPr>
          <p:cNvPr id="5" name="円形吹き出し 4"/>
          <p:cNvSpPr/>
          <p:nvPr/>
        </p:nvSpPr>
        <p:spPr>
          <a:xfrm>
            <a:off x="467544" y="1700808"/>
            <a:ext cx="2664296" cy="2016224"/>
          </a:xfrm>
          <a:prstGeom prst="wedgeEllipseCallout">
            <a:avLst>
              <a:gd name="adj1" fmla="val 62411"/>
              <a:gd name="adj2" fmla="val 1123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Konnichiwa.</a:t>
            </a:r>
          </a:p>
          <a:p>
            <a:pPr algn="ctr"/>
            <a:r>
              <a:rPr kumimoji="1" lang="en-US" altLang="ja-JP" dirty="0" err="1" smtClean="0"/>
              <a:t>Honigon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385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3000"/>
                    </a14:imgEffect>
                    <a14:imgEffect>
                      <a14:saturation sat="0"/>
                    </a14:imgEffect>
                    <a14:imgEffect>
                      <a14:brightnessContrast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  <p:sp>
        <p:nvSpPr>
          <p:cNvPr id="3" name="円形吹き出し 2"/>
          <p:cNvSpPr/>
          <p:nvPr/>
        </p:nvSpPr>
        <p:spPr>
          <a:xfrm>
            <a:off x="5652120" y="980728"/>
            <a:ext cx="3312368" cy="2232248"/>
          </a:xfrm>
          <a:prstGeom prst="wedgeEllipseCallout">
            <a:avLst>
              <a:gd name="adj1" fmla="val -54549"/>
              <a:gd name="adj2" fmla="val 3518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I </a:t>
            </a:r>
            <a:r>
              <a:rPr lang="en-US" altLang="ja-JP" sz="2800" dirty="0" smtClean="0"/>
              <a:t>do my thinking in English, so I’m </a:t>
            </a:r>
            <a:r>
              <a:rPr lang="en-US" altLang="ja-JP" sz="2800" dirty="0" err="1" smtClean="0"/>
              <a:t>colouring</a:t>
            </a:r>
            <a:r>
              <a:rPr lang="en-US" altLang="ja-JP" sz="2800" dirty="0" smtClean="0"/>
              <a:t> my head in blue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55646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600994"/>
            <a:ext cx="67818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円形吹き出し 2"/>
          <p:cNvSpPr/>
          <p:nvPr/>
        </p:nvSpPr>
        <p:spPr>
          <a:xfrm>
            <a:off x="5652120" y="980728"/>
            <a:ext cx="3312368" cy="2232248"/>
          </a:xfrm>
          <a:prstGeom prst="wedgeEllipseCallout">
            <a:avLst>
              <a:gd name="adj1" fmla="val -54549"/>
              <a:gd name="adj2" fmla="val 3518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I </a:t>
            </a:r>
            <a:r>
              <a:rPr lang="en-US" altLang="ja-JP" sz="2800" dirty="0" smtClean="0"/>
              <a:t>do my thinking in English, so I’m </a:t>
            </a:r>
            <a:r>
              <a:rPr lang="en-US" altLang="ja-JP" sz="2800" dirty="0" err="1" smtClean="0"/>
              <a:t>colouring</a:t>
            </a:r>
            <a:r>
              <a:rPr lang="en-US" altLang="ja-JP" sz="2800" dirty="0" smtClean="0"/>
              <a:t> my head in blue</a:t>
            </a:r>
            <a:endParaRPr kumimoji="1" lang="ja-JP" altLang="en-US" sz="2800" dirty="0"/>
          </a:p>
        </p:txBody>
      </p:sp>
      <p:sp>
        <p:nvSpPr>
          <p:cNvPr id="8" name="円形吹き出し 7"/>
          <p:cNvSpPr/>
          <p:nvPr/>
        </p:nvSpPr>
        <p:spPr>
          <a:xfrm>
            <a:off x="179512" y="1148814"/>
            <a:ext cx="3312368" cy="2232248"/>
          </a:xfrm>
          <a:prstGeom prst="wedgeEllipseCallout">
            <a:avLst>
              <a:gd name="adj1" fmla="val 54747"/>
              <a:gd name="adj2" fmla="val 3017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I know a little bit of Spanish, so, I’ll </a:t>
            </a:r>
            <a:r>
              <a:rPr kumimoji="1" lang="en-US" altLang="ja-JP" sz="2800" dirty="0" err="1" smtClean="0"/>
              <a:t>colouor</a:t>
            </a:r>
            <a:r>
              <a:rPr kumimoji="1" lang="en-US" altLang="ja-JP" sz="2800" dirty="0" smtClean="0"/>
              <a:t> my fingertips red.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51920" y="1148814"/>
            <a:ext cx="16498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chemeClr val="tx2"/>
                </a:solidFill>
              </a:rPr>
              <a:t>English</a:t>
            </a:r>
            <a:endParaRPr kumimoji="1" lang="ja-JP" altLang="en-US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4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600994"/>
            <a:ext cx="67818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8" name="円形吹き出し 7"/>
          <p:cNvSpPr/>
          <p:nvPr/>
        </p:nvSpPr>
        <p:spPr>
          <a:xfrm>
            <a:off x="5652120" y="1412776"/>
            <a:ext cx="3312368" cy="3096344"/>
          </a:xfrm>
          <a:prstGeom prst="wedgeEllipseCallout">
            <a:avLst>
              <a:gd name="adj1" fmla="val -55675"/>
              <a:gd name="adj2" fmla="val 867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I speak Arabic with my grandmother, so I’ll </a:t>
            </a:r>
            <a:r>
              <a:rPr kumimoji="1" lang="en-US" altLang="ja-JP" sz="2800" dirty="0" err="1" smtClean="0"/>
              <a:t>colour</a:t>
            </a:r>
            <a:r>
              <a:rPr kumimoji="1" lang="en-US" altLang="ja-JP" sz="2800" dirty="0" smtClean="0"/>
              <a:t> my heart yellow.</a:t>
            </a:r>
            <a:endParaRPr kumimoji="1" lang="ja-JP" altLang="en-US" sz="2800" dirty="0"/>
          </a:p>
        </p:txBody>
      </p:sp>
      <p:sp>
        <p:nvSpPr>
          <p:cNvPr id="10" name="円形吹き出し 9"/>
          <p:cNvSpPr/>
          <p:nvPr/>
        </p:nvSpPr>
        <p:spPr>
          <a:xfrm>
            <a:off x="179512" y="1124744"/>
            <a:ext cx="3312368" cy="2232248"/>
          </a:xfrm>
          <a:prstGeom prst="wedgeEllipseCallout">
            <a:avLst>
              <a:gd name="adj1" fmla="val 54747"/>
              <a:gd name="adj2" fmla="val 3017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I know a little bit of Spanish, so, I’ll </a:t>
            </a:r>
            <a:r>
              <a:rPr kumimoji="1" lang="en-US" altLang="ja-JP" sz="2800" dirty="0" err="1" smtClean="0"/>
              <a:t>colouor</a:t>
            </a:r>
            <a:r>
              <a:rPr kumimoji="1" lang="en-US" altLang="ja-JP" sz="2800" dirty="0" smtClean="0"/>
              <a:t> my fingertips red.</a:t>
            </a:r>
            <a:endParaRPr kumimoji="1" lang="ja-JP" altLang="en-US" sz="2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51920" y="1148814"/>
            <a:ext cx="16498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chemeClr val="tx2"/>
                </a:solidFill>
              </a:rPr>
              <a:t>English</a:t>
            </a:r>
            <a:endParaRPr kumimoji="1" lang="ja-JP" altLang="en-US" sz="4000" dirty="0">
              <a:solidFill>
                <a:schemeClr val="tx2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1600" y="4653136"/>
            <a:ext cx="17908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solidFill>
                  <a:srgbClr val="FF0000"/>
                </a:solidFill>
              </a:rPr>
              <a:t>Spanish</a:t>
            </a:r>
            <a:endParaRPr kumimoji="1" lang="ja-JP" alt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61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600994"/>
            <a:ext cx="67818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円形吹き出し 7"/>
          <p:cNvSpPr/>
          <p:nvPr/>
        </p:nvSpPr>
        <p:spPr>
          <a:xfrm>
            <a:off x="5652120" y="1412776"/>
            <a:ext cx="3312368" cy="3096344"/>
          </a:xfrm>
          <a:prstGeom prst="wedgeEllipseCallout">
            <a:avLst>
              <a:gd name="adj1" fmla="val -55675"/>
              <a:gd name="adj2" fmla="val 867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I speak Arabic with my grandmother, so I’ll </a:t>
            </a:r>
            <a:r>
              <a:rPr kumimoji="1" lang="en-US" altLang="ja-JP" sz="2800" dirty="0" err="1" smtClean="0"/>
              <a:t>colour</a:t>
            </a:r>
            <a:r>
              <a:rPr kumimoji="1" lang="en-US" altLang="ja-JP" sz="2800" dirty="0" smtClean="0"/>
              <a:t> my heart yellow.</a:t>
            </a:r>
            <a:endParaRPr kumimoji="1" lang="ja-JP" altLang="en-US" sz="2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51920" y="1148814"/>
            <a:ext cx="16498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chemeClr val="tx2"/>
                </a:solidFill>
              </a:rPr>
              <a:t>English</a:t>
            </a:r>
            <a:endParaRPr kumimoji="1" lang="ja-JP" altLang="en-US" sz="4000" dirty="0">
              <a:solidFill>
                <a:schemeClr val="tx2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1600" y="4653136"/>
            <a:ext cx="17908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solidFill>
                  <a:srgbClr val="FF0000"/>
                </a:solidFill>
              </a:rPr>
              <a:t>Spanish</a:t>
            </a:r>
            <a:endParaRPr kumimoji="1" lang="ja-JP" altLang="en-US" sz="4000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12160" y="4785905"/>
            <a:ext cx="14982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ln>
                  <a:solidFill>
                    <a:schemeClr val="accent6"/>
                  </a:solidFill>
                </a:ln>
                <a:solidFill>
                  <a:srgbClr val="FFC000"/>
                </a:solidFill>
              </a:rPr>
              <a:t>Arabic</a:t>
            </a:r>
            <a:endParaRPr kumimoji="1" lang="ja-JP" altLang="en-US" sz="4000" dirty="0">
              <a:ln>
                <a:solidFill>
                  <a:schemeClr val="accent6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71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600994"/>
            <a:ext cx="67818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3851920" y="1148814"/>
            <a:ext cx="16498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chemeClr val="tx2"/>
                </a:solidFill>
              </a:rPr>
              <a:t>English</a:t>
            </a:r>
            <a:endParaRPr kumimoji="1" lang="ja-JP" altLang="en-US" sz="4000" dirty="0">
              <a:solidFill>
                <a:schemeClr val="tx2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1600" y="4653136"/>
            <a:ext cx="17908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solidFill>
                  <a:srgbClr val="FF0000"/>
                </a:solidFill>
              </a:rPr>
              <a:t>Spanish</a:t>
            </a:r>
            <a:endParaRPr kumimoji="1" lang="ja-JP" altLang="en-US" sz="4000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12160" y="4785905"/>
            <a:ext cx="14982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ln>
                  <a:solidFill>
                    <a:schemeClr val="accent6"/>
                  </a:solidFill>
                </a:ln>
                <a:solidFill>
                  <a:srgbClr val="FFC000"/>
                </a:solidFill>
              </a:rPr>
              <a:t>Arabic</a:t>
            </a:r>
            <a:endParaRPr kumimoji="1" lang="ja-JP" altLang="en-US" sz="4000" dirty="0">
              <a:ln>
                <a:solidFill>
                  <a:schemeClr val="accent6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Draw your language portrait!!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562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Draw your language portrait!!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3000"/>
                    </a14:imgEffect>
                    <a14:imgEffect>
                      <a14:saturation sat="0"/>
                    </a14:imgEffect>
                    <a14:imgEffect>
                      <a14:brightnessContrast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236868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138</Words>
  <Application>Microsoft Office PowerPoint</Application>
  <PresentationFormat>画面に合わせる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​​テーマ</vt:lpstr>
      <vt:lpstr>Let’s colour “honigon”</vt:lpstr>
      <vt:lpstr>Draw your language portrait!!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Draw your language portrait!!</vt:lpstr>
      <vt:lpstr>Draw your language portrait!!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colour “honigon”</dc:title>
  <dc:creator>Seiji Fukushima</dc:creator>
  <cp:lastModifiedBy>Seiji Fukushima</cp:lastModifiedBy>
  <cp:revision>17</cp:revision>
  <dcterms:created xsi:type="dcterms:W3CDTF">2013-11-12T10:07:52Z</dcterms:created>
  <dcterms:modified xsi:type="dcterms:W3CDTF">2013-11-13T14:38:20Z</dcterms:modified>
</cp:coreProperties>
</file>